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0" r:id="rId4"/>
    <p:sldId id="258" r:id="rId5"/>
    <p:sldId id="264" r:id="rId6"/>
    <p:sldId id="273" r:id="rId7"/>
    <p:sldId id="274" r:id="rId8"/>
    <p:sldId id="271" r:id="rId9"/>
    <p:sldId id="265" r:id="rId10"/>
    <p:sldId id="266" r:id="rId11"/>
    <p:sldId id="267" r:id="rId12"/>
    <p:sldId id="260" r:id="rId13"/>
    <p:sldId id="257" r:id="rId14"/>
    <p:sldId id="263" r:id="rId15"/>
    <p:sldId id="268" r:id="rId16"/>
    <p:sldId id="259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B6C7F-4A01-425E-A38C-BD0CC336D4D7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24B6D-593D-4766-BF0A-8779C40E9F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81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24B6D-593D-4766-BF0A-8779C40E9F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552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552-E2EE-43F3-B8D7-162D14CE2E5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4E2-129B-49C3-895B-DB4BA20B4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552-E2EE-43F3-B8D7-162D14CE2E5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4E2-129B-49C3-895B-DB4BA20B4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552-E2EE-43F3-B8D7-162D14CE2E5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4E2-129B-49C3-895B-DB4BA20B4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552-E2EE-43F3-B8D7-162D14CE2E5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4E2-129B-49C3-895B-DB4BA20B4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552-E2EE-43F3-B8D7-162D14CE2E5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4E2-129B-49C3-895B-DB4BA20B4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552-E2EE-43F3-B8D7-162D14CE2E5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4E2-129B-49C3-895B-DB4BA20B4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552-E2EE-43F3-B8D7-162D14CE2E5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4E2-129B-49C3-895B-DB4BA20B4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552-E2EE-43F3-B8D7-162D14CE2E5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4E2-129B-49C3-895B-DB4BA20B4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552-E2EE-43F3-B8D7-162D14CE2E5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4E2-129B-49C3-895B-DB4BA20B4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552-E2EE-43F3-B8D7-162D14CE2E5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4E2-129B-49C3-895B-DB4BA20B4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8552-E2EE-43F3-B8D7-162D14CE2E5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B4E2-129B-49C3-895B-DB4BA20B4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8552-E2EE-43F3-B8D7-162D14CE2E5F}" type="datetimeFigureOut">
              <a:rPr lang="ru-RU" smtClean="0"/>
              <a:pPr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B4E2-129B-49C3-895B-DB4BA20B4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7;&#1077;&#1088;&#1075;&#1077;&#1081;%20&#1055;&#1088;&#1077;&#1084;&#1080;&#1085;&#1080;&#1085;\&#1055;&#1088;&#1077;&#1084;&#1080;&#1085;&#1080;&#1085;%20&#1057;&#1077;&#1088;&#1075;&#1077;&#1081;.mp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342584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Сергей </a:t>
            </a:r>
            <a:r>
              <a:rPr lang="ru-RU" sz="5400" b="1" dirty="0" err="1" smtClean="0">
                <a:solidFill>
                  <a:srgbClr val="C00000"/>
                </a:solidFill>
                <a:latin typeface="Arial Black" pitchFamily="34" charset="0"/>
              </a:rPr>
              <a:t>Преминин</a:t>
            </a:r>
            <a:endParaRPr lang="ru-RU" sz="5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356992"/>
            <a:ext cx="4608512" cy="7920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жизни всегда есть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место подвигу</a:t>
            </a:r>
            <a:endParaRPr lang="ru-RU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55776" y="6093296"/>
            <a:ext cx="6408712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://s18001.edu35.ru/images/2017-2018_%D1%83%D1%87.%D0%B3%D0%BE%D0%B4/%D0%91%D0%BE%D1%80%D0%BE%D0%B4%D0%B8%D0%BD%D0%B0_%D0%9E.%D0%92/P1017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944881" cy="58326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6093296"/>
            <a:ext cx="6310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 в школе № 15 в г.  Красавино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55776" y="6021288"/>
            <a:ext cx="6336704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6" name="AutoShape 2" descr="https://cultinfo.ru/upload/iblock/fb6/800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cultinfo.ru/upload/iblock/fb6/800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cultinfo.ru/upload/iblock/fb6/800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C:\Users\Public\Pictures\Преминин\8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8052048" cy="56886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27784" y="6093296"/>
            <a:ext cx="6310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 в школе № 15 в г.  Красавино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4" name="AutoShape 10" descr="https://catherineasquithgallery.com/uploads/posts/2021-02/1612768484_140-p-fon-golubogo-morya-1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6" name="AutoShape 12" descr="https://catherineasquithgallery.com/uploads/posts/2021-02/1612768484_140-p-fon-golubogo-morya-1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ublic\Pictures\Преминин\2533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131" y="116632"/>
            <a:ext cx="8136904" cy="5040560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851879" y="5312279"/>
            <a:ext cx="8122156" cy="1458858"/>
            <a:chOff x="827584" y="5477228"/>
            <a:chExt cx="8122156" cy="138499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827584" y="5496223"/>
              <a:ext cx="8122156" cy="12683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6852" y="5477228"/>
              <a:ext cx="79928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Перед школой установлена </a:t>
              </a:r>
              <a:r>
                <a:rPr lang="ru-RU" sz="2800" dirty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рубка атомной подводной лодки К-423, аналогичной К-219, на которой погиб Сергей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lang="ru-RU" sz="24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67744" y="5661248"/>
            <a:ext cx="6624736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Public\Pictures\Преминин\pamyati_s_preminina_2019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958941" cy="54089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5661248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Памятник Сергею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Преминину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Комсомольском сквере г. Красавино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ublic\Pictures\Преминин\zato_750_auto_jpg_5_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753" y="188642"/>
            <a:ext cx="7575798" cy="5253514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755576" y="5508798"/>
            <a:ext cx="8388424" cy="1171014"/>
            <a:chOff x="568581" y="5570354"/>
            <a:chExt cx="8388425" cy="117101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68581" y="5570354"/>
              <a:ext cx="8251891" cy="117101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8581" y="5725705"/>
              <a:ext cx="83884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Памятник Сергею </a:t>
              </a:r>
              <a:r>
                <a:rPr lang="ru-RU" sz="28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Преминину</a:t>
              </a:r>
              <a:r>
                <a:rPr lang="ru-RU" sz="28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 </a:t>
              </a:r>
              <a:r>
                <a:rPr lang="ru-RU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городе </a:t>
              </a:r>
              <a:r>
                <a:rPr lang="ru-RU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Гаджиево</a:t>
              </a:r>
              <a:r>
                <a:rPr lang="ru-RU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перед зданием средней школы № </a:t>
              </a:r>
              <a:r>
                <a:rPr lang="ru-RU" sz="28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277</a:t>
              </a:r>
              <a:endPara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825731" y="137412"/>
            <a:ext cx="8136904" cy="6075914"/>
            <a:chOff x="845003" y="89390"/>
            <a:chExt cx="8136904" cy="622007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45003" y="89390"/>
              <a:ext cx="8136904" cy="6220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 rot="10800000" flipV="1">
              <a:off x="1187624" y="246264"/>
              <a:ext cx="7632848" cy="6063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sng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В честь Сергея </a:t>
              </a:r>
              <a:r>
                <a:rPr kumimoji="0" lang="ru-RU" sz="2800" b="0" i="0" u="sng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Преминина</a:t>
              </a:r>
              <a:r>
                <a:rPr kumimoji="0" lang="ru-RU" sz="2800" b="0" i="0" u="sng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 также названы: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Вологде — </a:t>
              </a:r>
              <a:r>
                <a:rPr lang="ru-RU" sz="2800" dirty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улица Сергея </a:t>
              </a:r>
              <a:r>
                <a:rPr lang="ru-RU" sz="2800" dirty="0" err="1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Преминина</a:t>
              </a:r>
              <a:r>
                <a:rPr lang="ru-RU" sz="2800" dirty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Великом Устюге</a:t>
              </a:r>
              <a:r>
                <a:rPr lang="ru-RU" sz="2800" dirty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- улица</a:t>
              </a:r>
              <a:r>
                <a:rPr lang="ru-RU" sz="2800" dirty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Сергея </a:t>
              </a:r>
              <a:r>
                <a:rPr lang="ru-RU" sz="2800" dirty="0" err="1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Преминина</a:t>
              </a:r>
              <a:r>
                <a:rPr lang="ru-RU" sz="2800" dirty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г.Гаджиево</a:t>
              </a:r>
              <a:r>
                <a:rPr lang="ru-RU" dirty="0" smtClean="0">
                  <a:solidFill>
                    <a:srgbClr val="002060"/>
                  </a:solidFill>
                </a:rPr>
                <a:t> 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— улица и набережная Сергея </a:t>
              </a: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Преминина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Вологодской области две школы носят его имя, одна из них в родном для подводника городе Красавино — МБОУ СОШ № 15 им. С. </a:t>
              </a: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Преминина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 ЗАТО Скалистый (</a:t>
              </a:r>
              <a:r>
                <a:rPr kumimoji="0" lang="ru-RU" sz="2800" b="0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Гаджиево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 Мурманской области (2000)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именем </a:t>
              </a:r>
              <a:r>
                <a:rPr lang="ru-RU" sz="2800" dirty="0">
                  <a:solidFill>
                    <a:srgbClr val="00206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Героя также названа средняя школа № 277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23728" y="6021288"/>
            <a:ext cx="6840760" cy="603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Public\Pictures\Преминин\5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920880" cy="55446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75756" y="605060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теплоход в честь Сергея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Преминина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67544" y="980728"/>
            <a:ext cx="8208912" cy="42484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772816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Срывает время тайного печать</a:t>
            </a:r>
            <a:b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подвиг не забыть, не замолчать,</a:t>
            </a:r>
            <a:b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спрятать вместе с папками в архив.</a:t>
            </a:r>
            <a:b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мы помним, этот подвиг жив!</a:t>
            </a:r>
          </a:p>
        </p:txBody>
      </p:sp>
    </p:spTree>
    <p:extLst>
      <p:ext uri="{BB962C8B-B14F-4D97-AF65-F5344CB8AC3E}">
        <p14:creationId xmlns="" xmlns:p14="http://schemas.microsoft.com/office/powerpoint/2010/main" val="4064365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708" y="1844824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94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Лента лицом вниз 9"/>
          <p:cNvSpPr/>
          <p:nvPr/>
        </p:nvSpPr>
        <p:spPr>
          <a:xfrm>
            <a:off x="431032" y="188640"/>
            <a:ext cx="8712968" cy="1412776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59832" y="2924944"/>
            <a:ext cx="5256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7 августа 1997 года присвоено звание Героя Российской Федерации  (посмертно)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6672"/>
            <a:ext cx="763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Сергей Анатольевич </a:t>
            </a:r>
            <a:r>
              <a:rPr lang="ru-RU" sz="3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Преминин</a:t>
            </a:r>
            <a:endParaRPr lang="ru-RU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79557" y="2564904"/>
            <a:ext cx="5544616" cy="2448272"/>
            <a:chOff x="2987824" y="2564904"/>
            <a:chExt cx="5544616" cy="244827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987824" y="2564904"/>
              <a:ext cx="5544616" cy="24482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31840" y="2708920"/>
              <a:ext cx="525658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 августа 1997 года присвоено звание Героя Российской Федерации  (посмертно)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79912" y="177281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Герой России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8" y="2046568"/>
            <a:ext cx="2339901" cy="319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3395"/>
            <a:ext cx="1066453" cy="167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75556" y="332656"/>
            <a:ext cx="7992888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03290" y="1772816"/>
            <a:ext cx="3960440" cy="41044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Родился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 октября 1965 года в деревне 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Скорняково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Великоустюгского района в семье рабочих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6" y="1700808"/>
            <a:ext cx="3095283" cy="42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Сергей Анатольевич </a:t>
            </a:r>
            <a:r>
              <a:rPr lang="ru-RU" sz="36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Преминин</a:t>
            </a:r>
            <a:endParaRPr lang="ru-RU" sz="36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03848" y="5751259"/>
            <a:ext cx="5544616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C:\Users\Public\Pictures\Преминин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824869" cy="55446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5733256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мать – Валентина Егоровна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отец  -  Анатолий Ефимович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71800" y="5805264"/>
            <a:ext cx="6048672" cy="8194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photos.wikimapia.org/p/00/06/39/75/9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9"/>
            <a:ext cx="7921954" cy="53077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5877272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 № 15 г. Красавино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20" y="4509120"/>
            <a:ext cx="8568952" cy="2160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AutoShape 2" descr="https://www.soldat.ru/memories/article/img/article08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www.soldat.ru/memories/article/img/article08-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Public\Pictures\Преминин\article08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10" y="260649"/>
            <a:ext cx="4791194" cy="410445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292080" y="476672"/>
            <a:ext cx="3600400" cy="36724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6814" y="548680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окончания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классов Сергей поступил в СПТУ № 4 речного флота в городе Великий Устюг.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653136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1984 г. был призван служить в Военно-Морской Флот, где после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учебки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служил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трюмным машинистом в экипажах атомных подводных лодок К-241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К-219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2052736" y="278092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105892" y="1667339"/>
            <a:ext cx="4791588" cy="4727386"/>
            <a:chOff x="4176593" y="1529390"/>
            <a:chExt cx="4791588" cy="472738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176593" y="1529390"/>
              <a:ext cx="4791588" cy="472738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4285242" y="1692481"/>
              <a:ext cx="4574290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сентября 1986 года в составе экипажа РПКСН К-219 под </a:t>
              </a:r>
              <a:r>
                <a:rPr lang="ru-RU" sz="28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командованием </a:t>
              </a:r>
              <a:r>
                <a:rPr lang="ru-RU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капитана 2-го ранга И. А. </a:t>
              </a:r>
              <a:r>
                <a:rPr lang="ru-RU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Британова</a:t>
              </a:r>
              <a:r>
                <a:rPr lang="ru-RU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матрос С. А. </a:t>
              </a:r>
              <a:r>
                <a:rPr lang="ru-RU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Преминин</a:t>
              </a:r>
              <a:r>
                <a:rPr lang="ru-RU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вышел из Баренцева моря в Атлантический океан. </a:t>
              </a:r>
              <a:endPara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8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</a:t>
              </a:r>
              <a:r>
                <a:rPr lang="ru-RU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Сергея это была вторая «</a:t>
              </a:r>
              <a:r>
                <a:rPr lang="ru-RU" sz="28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автономка</a:t>
              </a:r>
              <a:r>
                <a:rPr lang="ru-RU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8" y="224644"/>
            <a:ext cx="387648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100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4653136"/>
            <a:ext cx="8676456" cy="2016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673" y="188640"/>
            <a:ext cx="7632848" cy="429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465313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октября 1986 году,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Саргассовом море, 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км северо-восточнее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Бермудских островов,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атомной подлодке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К-219  произошёл пожар, грозивший масштабной ядерной катастрофой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Управляющая кнопка: фильм 1">
            <a:hlinkClick r:id="rId3" action="ppaction://program" highlightClick="1"/>
          </p:cNvPr>
          <p:cNvSpPr/>
          <p:nvPr/>
        </p:nvSpPr>
        <p:spPr>
          <a:xfrm>
            <a:off x="74539" y="3998295"/>
            <a:ext cx="648072" cy="50405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1760" y="5877272"/>
            <a:ext cx="648072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school.v-ustug.ru/wp-content/uploads/2018/02/MfFmsJ-vq1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901015" cy="52529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5877272"/>
            <a:ext cx="630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Музей  в школе № 15 в г.  Красавино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266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Сергей Преминин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42</cp:revision>
  <dcterms:created xsi:type="dcterms:W3CDTF">2022-12-06T11:18:42Z</dcterms:created>
  <dcterms:modified xsi:type="dcterms:W3CDTF">2022-12-12T09:45:22Z</dcterms:modified>
</cp:coreProperties>
</file>